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307" r:id="rId10"/>
    <p:sldId id="262" r:id="rId11"/>
    <p:sldId id="306" r:id="rId12"/>
    <p:sldId id="308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6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29824-8523-4527-8CD3-08BE7BD76ACC}">
  <a:tblStyle styleId="{2E529824-8523-4527-8CD3-08BE7BD76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7073" autoAdjust="0"/>
  </p:normalViewPr>
  <p:slideViewPr>
    <p:cSldViewPr snapToGrid="0">
      <p:cViewPr varScale="1">
        <p:scale>
          <a:sx n="58" d="100"/>
          <a:sy n="58" d="100"/>
        </p:scale>
        <p:origin x="1428" y="7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9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доставки еды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36525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Django-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005840" y="1250898"/>
            <a:ext cx="7315200" cy="185806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dirty="0" err="1">
                <a:solidFill>
                  <a:schemeClr val="tx1"/>
                </a:solidFill>
              </a:rPr>
              <a:t>Достижение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целей</a:t>
            </a:r>
            <a:r>
              <a:rPr dirty="0">
                <a:solidFill>
                  <a:schemeClr val="tx1"/>
                </a:solidFill>
              </a:rPr>
              <a:t>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Успешно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реализован</a:t>
            </a:r>
            <a:r>
              <a:rPr dirty="0">
                <a:solidFill>
                  <a:schemeClr val="tx1"/>
                </a:solidFill>
              </a:rPr>
              <a:t> REST API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Django REST Framework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Настроена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асинхронная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обработка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задач</a:t>
            </a:r>
            <a:r>
              <a:rPr dirty="0">
                <a:solidFill>
                  <a:schemeClr val="tx1"/>
                </a:solidFill>
              </a:rPr>
              <a:t> с Celery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Разработан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современный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фронтенд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Vue.js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Внедрена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система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мониторинга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9FF49FE-A839-4A0F-88AF-961ABE16BB65}"/>
              </a:ext>
            </a:extLst>
          </p:cNvPr>
          <p:cNvSpPr/>
          <p:nvPr/>
        </p:nvSpPr>
        <p:spPr>
          <a:xfrm>
            <a:off x="1005840" y="3332781"/>
            <a:ext cx="7315200" cy="164591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Дальнейшее развитие: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Добавление новых функций (рейтинги, отзывы)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Оптимизация производительности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Расширение системы мониторинга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Внедрение CI/CD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Сервис доставки еды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Артур Зайнуллин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Опыт работы: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Более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лет в IT-индустрии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Разработка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87100" y="110983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86500" y="16453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86500" y="222554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86476" y="333213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86500" y="1297936"/>
            <a:ext cx="600" cy="535528"/>
          </a:xfrm>
          <a:prstGeom prst="bentConnector3">
            <a:avLst>
              <a:gd name="adj1" fmla="val 382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86500" y="1833464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V="1">
            <a:off x="1186476" y="2413648"/>
            <a:ext cx="24" cy="1106584"/>
          </a:xfrm>
          <a:prstGeom prst="bentConnector3">
            <a:avLst>
              <a:gd name="adj1" fmla="val 9526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cxnSpLocks/>
            <a:stCxn id="401" idx="1"/>
          </p:cNvCxnSpPr>
          <p:nvPr/>
        </p:nvCxnSpPr>
        <p:spPr>
          <a:xfrm rot="10800000" flipH="1" flipV="1">
            <a:off x="1186476" y="3520232"/>
            <a:ext cx="12" cy="535528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401;p95">
            <a:extLst>
              <a:ext uri="{FF2B5EF4-FFF2-40B4-BE49-F238E27FC236}">
                <a16:creationId xmlns:a16="http://schemas.microsoft.com/office/drawing/2014/main" id="{B9A7811A-9A84-43AC-A15D-90F568AD85D1}"/>
              </a:ext>
            </a:extLst>
          </p:cNvPr>
          <p:cNvSpPr/>
          <p:nvPr/>
        </p:nvSpPr>
        <p:spPr>
          <a:xfrm>
            <a:off x="1186488" y="277709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</p:txBody>
      </p:sp>
      <p:cxnSp>
        <p:nvCxnSpPr>
          <p:cNvPr id="16" name="Google Shape;405;p95">
            <a:extLst>
              <a:ext uri="{FF2B5EF4-FFF2-40B4-BE49-F238E27FC236}">
                <a16:creationId xmlns:a16="http://schemas.microsoft.com/office/drawing/2014/main" id="{FC82CD4A-CD81-4A31-81AD-BCAFF5B3638F}"/>
              </a:ext>
            </a:extLst>
          </p:cNvPr>
          <p:cNvCxnSpPr/>
          <p:nvPr/>
        </p:nvCxnSpPr>
        <p:spPr>
          <a:xfrm rot="10800000" flipH="1" flipV="1">
            <a:off x="1185865" y="2417411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406;p95">
            <a:extLst>
              <a:ext uri="{FF2B5EF4-FFF2-40B4-BE49-F238E27FC236}">
                <a16:creationId xmlns:a16="http://schemas.microsoft.com/office/drawing/2014/main" id="{CEB63261-85F1-42EE-A350-0196E26D5A57}"/>
              </a:ext>
            </a:extLst>
          </p:cNvPr>
          <p:cNvSpPr/>
          <p:nvPr/>
        </p:nvSpPr>
        <p:spPr>
          <a:xfrm>
            <a:off x="1186476" y="387265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623400" y="330937"/>
            <a:ext cx="8520600" cy="7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861948"/>
              </p:ext>
            </p:extLst>
          </p:nvPr>
        </p:nvGraphicFramePr>
        <p:xfrm>
          <a:off x="952500" y="2382125"/>
          <a:ext cx="7264425" cy="2150722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8665B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8665B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 REST Framework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асинхронные задачи с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фронтенд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Vue.js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Разработка полнофункционального сервиса доставки еды на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DC056-325B-4A8F-9196-2FDE43CC1487}"/>
              </a:ext>
            </a:extLst>
          </p:cNvPr>
          <p:cNvSpPr txBox="1"/>
          <p:nvPr/>
        </p:nvSpPr>
        <p:spPr>
          <a:xfrm>
            <a:off x="500547" y="971225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B001B-A597-478D-8ABC-C08C5D08A818}"/>
              </a:ext>
            </a:extLst>
          </p:cNvPr>
          <p:cNvSpPr txBox="1"/>
          <p:nvPr/>
        </p:nvSpPr>
        <p:spPr>
          <a:xfrm>
            <a:off x="500547" y="2385859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2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22067-B0AB-48BF-B6D3-69083A3DCAC7}"/>
              </a:ext>
            </a:extLst>
          </p:cNvPr>
          <p:cNvSpPr txBox="1"/>
          <p:nvPr/>
        </p:nvSpPr>
        <p:spPr>
          <a:xfrm>
            <a:off x="500547" y="3881697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3"/>
            </a:pPr>
            <a:r>
              <a:rPr lang="ru-RU" b="1" dirty="0"/>
              <a:t>Мониторинг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Google Shape;704;p122">
            <a:extLst>
              <a:ext uri="{FF2B5EF4-FFF2-40B4-BE49-F238E27FC236}">
                <a16:creationId xmlns:a16="http://schemas.microsoft.com/office/drawing/2014/main" id="{945FE03C-E46A-4DC3-82C4-DCED8DBDE8AF}"/>
              </a:ext>
            </a:extLst>
          </p:cNvPr>
          <p:cNvSpPr/>
          <p:nvPr/>
        </p:nvSpPr>
        <p:spPr>
          <a:xfrm>
            <a:off x="655160" y="1269711"/>
            <a:ext cx="4307457" cy="920726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3.12 + Django 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Django REST Framework, Djoser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Celery + Redis, PostgreSQL</a:t>
            </a:r>
          </a:p>
        </p:txBody>
      </p:sp>
      <p:sp>
        <p:nvSpPr>
          <p:cNvPr id="18" name="Google Shape;704;p122">
            <a:extLst>
              <a:ext uri="{FF2B5EF4-FFF2-40B4-BE49-F238E27FC236}">
                <a16:creationId xmlns:a16="http://schemas.microsoft.com/office/drawing/2014/main" id="{120BEA45-D6CC-496B-AC41-AFB25DD91E1E}"/>
              </a:ext>
            </a:extLst>
          </p:cNvPr>
          <p:cNvSpPr/>
          <p:nvPr/>
        </p:nvSpPr>
        <p:spPr>
          <a:xfrm>
            <a:off x="655160" y="2714722"/>
            <a:ext cx="4307457" cy="92072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Vue.js 3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Pinia + 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WebSocket</a:t>
            </a:r>
          </a:p>
        </p:txBody>
      </p:sp>
      <p:sp>
        <p:nvSpPr>
          <p:cNvPr id="19" name="Google Shape;704;p122">
            <a:extLst>
              <a:ext uri="{FF2B5EF4-FFF2-40B4-BE49-F238E27FC236}">
                <a16:creationId xmlns:a16="http://schemas.microsoft.com/office/drawing/2014/main" id="{3A18B8BD-3577-4CCA-B3E3-E102E3FE8BD2}"/>
              </a:ext>
            </a:extLst>
          </p:cNvPr>
          <p:cNvSpPr/>
          <p:nvPr/>
        </p:nvSpPr>
        <p:spPr>
          <a:xfrm>
            <a:off x="655160" y="4198525"/>
            <a:ext cx="4307457" cy="6142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Prometheus +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9314D6-0C96-4403-9D73-9D26186A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264718"/>
            <a:ext cx="2170928" cy="1515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78F98C-7E91-4E11-9E66-63DD7A28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72" y="1264717"/>
            <a:ext cx="2066244" cy="1515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77B789-82E2-4EDE-A33D-D5CB3CDF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22" y="1264717"/>
            <a:ext cx="2161115" cy="15155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97B481-20DF-49D3-ABA9-180CEC647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543" y="1264718"/>
            <a:ext cx="2147951" cy="15155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6CD368-4F6B-4B10-81CC-775E30D92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13" y="3426166"/>
            <a:ext cx="2116202" cy="15155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420A13-07F4-4846-9D8D-7E8A0A131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376" y="3426165"/>
            <a:ext cx="2116235" cy="151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ED5AAC-162B-4F03-A195-FD5C1003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141" y="3426164"/>
            <a:ext cx="2128496" cy="1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архитектуры приложения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E3ED4-F049-4346-A92D-8FC09085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6" y="823563"/>
            <a:ext cx="4927107" cy="4135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612-F3AF-4A62-8563-ACC7A57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4" y="1130628"/>
            <a:ext cx="4675132" cy="39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53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212</Words>
  <Application>Microsoft Office PowerPoint</Application>
  <PresentationFormat>Экран (16:9)</PresentationFormat>
  <Paragraphs>60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Сервис доставки еды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Схема архитектуры приложения </vt:lpstr>
      <vt:lpstr>Схема БД</vt:lpstr>
      <vt:lpstr>Выводы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Artur Zaynullin</dc:creator>
  <cp:lastModifiedBy>Artur Zainullin</cp:lastModifiedBy>
  <cp:revision>18</cp:revision>
  <dcterms:modified xsi:type="dcterms:W3CDTF">2025-05-07T04:09:01Z</dcterms:modified>
</cp:coreProperties>
</file>